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57" r:id="rId7"/>
  </p:sldIdLst>
  <p:sldSz cx="12192000" cy="6858000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A042-7E7D-4A50-8F2E-ABB70C21C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60317-2206-4AD9-B7E6-4821375D0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31813-23AF-444C-8B09-5D68477E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DA77-D2D7-433C-B543-723C2880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CDD2B-475C-47EF-B02B-CDA5C66CC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9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AA40-E805-44E9-A193-666AD6FA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59E6A-825A-4D2F-B714-A53035CED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892DC-E19E-427F-ABAE-3DA21552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3E3CE-0321-4F61-8A5A-43828797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3DEED-CB65-47CC-9D2C-534930CE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3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5D0252-B631-45D8-AD62-F014E983B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3D55F-33CE-4829-876B-5A3A38147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7D88D-729F-49A2-AF30-E28E53A4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1626B-5629-4E39-8501-9B879B0E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809EF-EA87-4BB4-AE25-5E633FD5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6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8303-CAF4-434D-8216-F7337083C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D0E0C-14E3-44A8-AA1D-1AC717F5D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569D-FD40-4905-8DD4-C6859319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CD1BB-DA13-4891-BB15-954EDAE6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0EB15-083C-4CE8-92D0-8B41A2BD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DECF-F728-4F5D-AB92-B9351DF9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0BE50-339D-4AA9-837F-A9E481646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DABB1-C778-4576-B272-DE7629CD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A5C15-673D-4B4F-9EE2-B456BE5A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C2801-E4FA-4A4B-AE98-E577BDD5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5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F8D31-8699-4F71-89A7-B0005C97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A990-7941-4B24-98D6-976DC53C0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D269B-36B5-4518-9854-214B2034C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EF9F3-31DF-4F51-B7AB-0C5E2ED3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247DA-BE7E-4465-9871-6AA8ED98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167F2-D982-47A1-9583-63582175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71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503D-51D7-491A-AF91-51B88C8E4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93C03-2A1A-4ADF-ADB8-993DD20E3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121A2-C4AF-46BD-A684-0A3EC1ABA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224ED-E90E-4A41-B306-2DB070794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EC6A0E-B9B5-46E1-B6CE-9508B7BFB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7FE3C8-12F1-4FED-9BAD-1DB5662A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CE940-51FC-49C6-9704-200F899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99FA0D-7933-448F-9880-0B31F754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6D27-7909-403E-84BE-B51FB455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A959C-57BE-490F-A43C-2EF9D941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F211E-0E29-44C7-98B7-9C62085F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9218A-1B73-4B92-B88E-3E38E25E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15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16CB7-A6F7-4B99-8AA4-6BC77CCFA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A8375-2768-4310-9DBA-C3EF4450B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72654-E77C-4AE8-BF66-31AE73B2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5839-82FC-4EDD-83F2-794C34BD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10122-1652-4FE5-B7A4-8FD606FDD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A79B8-2198-4781-A0A7-9C2FA915F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622AF-9139-4558-90CB-DF100097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97D18-B260-4287-ACE8-7520B3E4F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4F0DE-FEE9-40F7-86D7-89E60481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35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CCDE-DCEA-403E-A2E3-0115FD6F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31C4E-7E21-4AC6-B982-3572BEC0E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D14FC-B7A4-4741-B6DA-751559321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C96B4-D652-44B0-8B2F-6151DD28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58B09-C067-4FF9-BF88-F7A6F136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98A8F-EBC9-45B9-AF1E-67ED238F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6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5EA74-EADA-46BB-876C-F12C41FC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DEC8-08AA-404F-88B9-75377EC3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B3EF9-B236-4EC6-8B1F-9789726D1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F9E6-5982-48DA-B0FF-3B0B3A2DE24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93C2A-8A27-4712-AD51-66C5F5A3B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8D08-32FD-4E89-A94D-AEA2BDEF8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D081-0C59-402D-9149-CC1DF265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AE1E-CE83-4620-A703-4F5D2F60C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SWCC Ride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72FCF-060C-404B-B312-3D4E47BD86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group of people standing in front of a large sign&#10;&#10;Description automatically generated with low confidence">
            <a:extLst>
              <a:ext uri="{FF2B5EF4-FFF2-40B4-BE49-F238E27FC236}">
                <a16:creationId xmlns:a16="http://schemas.microsoft.com/office/drawing/2014/main" id="{0B613991-391C-442B-8875-A8613887B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1217"/>
            <a:ext cx="12192000" cy="36355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842CE0-6B5C-4482-BECB-A48574163FE2}"/>
              </a:ext>
            </a:extLst>
          </p:cNvPr>
          <p:cNvSpPr txBox="1"/>
          <p:nvPr/>
        </p:nvSpPr>
        <p:spPr>
          <a:xfrm>
            <a:off x="2383604" y="5650787"/>
            <a:ext cx="7233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 DATA UPDATE: APRIL – AUGUST 2021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39A02839-F5F6-4B2C-A227-71225484C3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7075" y="5764613"/>
            <a:ext cx="1304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3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8634CEF-1CED-4A69-8047-14CF75BD3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SWCC RIDE DATA: APRIL-AUGUST 2021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5E44DF5-1E50-497B-BB20-D04BF8E02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RIDERS – 77</a:t>
            </a:r>
          </a:p>
          <a:p>
            <a:r>
              <a:rPr lang="en-GB" dirty="0"/>
              <a:t>RIDES – 87</a:t>
            </a:r>
          </a:p>
          <a:p>
            <a:r>
              <a:rPr lang="en-GB" dirty="0"/>
              <a:t>RIDERS – 823</a:t>
            </a:r>
          </a:p>
          <a:p>
            <a:r>
              <a:rPr lang="en-GB" dirty="0"/>
              <a:t>MILES – 4048</a:t>
            </a:r>
          </a:p>
          <a:p>
            <a:r>
              <a:rPr lang="en-GB" dirty="0"/>
              <a:t>CAFES - 37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68C05CA-EDBD-44B3-980A-3B9A4DDBE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075" y="5764613"/>
            <a:ext cx="1304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D20D-F43C-4AE8-B100-4A86E3C4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SWCC RIDE DATA: APRIL-AUGUST 2021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CDF44A-0F5E-48A5-807F-2FB466290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592601"/>
              </p:ext>
            </p:extLst>
          </p:nvPr>
        </p:nvGraphicFramePr>
        <p:xfrm>
          <a:off x="2504661" y="2170706"/>
          <a:ext cx="7291346" cy="3753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8852">
                  <a:extLst>
                    <a:ext uri="{9D8B030D-6E8A-4147-A177-3AD203B41FA5}">
                      <a16:colId xmlns:a16="http://schemas.microsoft.com/office/drawing/2014/main" val="2317836331"/>
                    </a:ext>
                  </a:extLst>
                </a:gridCol>
                <a:gridCol w="1846821">
                  <a:extLst>
                    <a:ext uri="{9D8B030D-6E8A-4147-A177-3AD203B41FA5}">
                      <a16:colId xmlns:a16="http://schemas.microsoft.com/office/drawing/2014/main" val="4163737812"/>
                    </a:ext>
                  </a:extLst>
                </a:gridCol>
                <a:gridCol w="1846821">
                  <a:extLst>
                    <a:ext uri="{9D8B030D-6E8A-4147-A177-3AD203B41FA5}">
                      <a16:colId xmlns:a16="http://schemas.microsoft.com/office/drawing/2014/main" val="4046423529"/>
                    </a:ext>
                  </a:extLst>
                </a:gridCol>
                <a:gridCol w="1798852">
                  <a:extLst>
                    <a:ext uri="{9D8B030D-6E8A-4147-A177-3AD203B41FA5}">
                      <a16:colId xmlns:a16="http://schemas.microsoft.com/office/drawing/2014/main" val="3268811968"/>
                    </a:ext>
                  </a:extLst>
                </a:gridCol>
              </a:tblGrid>
              <a:tr h="536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 dirty="0">
                          <a:effectLst/>
                        </a:rPr>
                        <a:t> 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RIDES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RIDERS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MILES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1778758"/>
                  </a:ext>
                </a:extLst>
              </a:tr>
              <a:tr h="536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A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19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94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 dirty="0">
                          <a:effectLst/>
                        </a:rPr>
                        <a:t>1111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27722814"/>
                  </a:ext>
                </a:extLst>
              </a:tr>
              <a:tr h="536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B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21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214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1116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7013389"/>
                  </a:ext>
                </a:extLst>
              </a:tr>
              <a:tr h="536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C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21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223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778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67960762"/>
                  </a:ext>
                </a:extLst>
              </a:tr>
              <a:tr h="536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L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6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28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 dirty="0">
                          <a:effectLst/>
                        </a:rPr>
                        <a:t>147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2544449"/>
                  </a:ext>
                </a:extLst>
              </a:tr>
              <a:tr h="536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MW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 dirty="0">
                          <a:effectLst/>
                        </a:rPr>
                        <a:t>253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 dirty="0">
                          <a:effectLst/>
                        </a:rPr>
                        <a:t>896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92626678"/>
                  </a:ext>
                </a:extLst>
              </a:tr>
              <a:tr h="5361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>
                          <a:effectLst/>
                        </a:rPr>
                        <a:t>TOTAL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u="none" strike="noStrike" dirty="0">
                          <a:effectLst/>
                        </a:rPr>
                        <a:t>87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8278721"/>
                  </a:ext>
                </a:extLst>
              </a:tr>
            </a:tbl>
          </a:graphicData>
        </a:graphic>
      </p:graphicFrame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68C05CA-EDBD-44B3-980A-3B9A4DDBE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075" y="5764613"/>
            <a:ext cx="1304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7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20054-183A-4E28-9D3B-D10708C4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few new faces leading rides….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57884-654C-4180-A4C0-32768D05B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Glynnis</a:t>
            </a:r>
          </a:p>
          <a:p>
            <a:r>
              <a:rPr lang="en-GB" dirty="0"/>
              <a:t>David B</a:t>
            </a:r>
          </a:p>
          <a:p>
            <a:r>
              <a:rPr lang="en-GB" dirty="0"/>
              <a:t>Lizzie T</a:t>
            </a:r>
          </a:p>
          <a:p>
            <a:r>
              <a:rPr lang="en-GB" dirty="0"/>
              <a:t>Stuart Mc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68C05CA-EDBD-44B3-980A-3B9A4DDBE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075" y="5764613"/>
            <a:ext cx="1304925" cy="10953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BC557F-5D4C-457C-9116-042079D40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850" y="2437610"/>
            <a:ext cx="5169398" cy="205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9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60A562E-E689-4E11-90D6-32006C414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8522" y="5762625"/>
            <a:ext cx="1304925" cy="10953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CF6F38-C413-4AB9-932D-42DDB285D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608" y="636104"/>
            <a:ext cx="9287671" cy="525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8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1FAC-BAF9-4AA1-8C1E-8F814258B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60A562E-E689-4E11-90D6-32006C414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8522" y="5762625"/>
            <a:ext cx="1304925" cy="1095375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CDA13BD-16E2-4ECA-B454-C008C6144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6639" y="565079"/>
            <a:ext cx="10073001" cy="608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80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SWCC Ride Data</vt:lpstr>
      <vt:lpstr>SWCC RIDE DATA: APRIL-AUGUST 2021</vt:lpstr>
      <vt:lpstr>SWCC RIDE DATA: APRIL-AUGUST 2021</vt:lpstr>
      <vt:lpstr>A few new faces leading rides….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SWCC Ride Data</dc:title>
  <dc:creator>Niall Brash</dc:creator>
  <cp:lastModifiedBy>Niall Brash</cp:lastModifiedBy>
  <cp:revision>11</cp:revision>
  <cp:lastPrinted>2021-08-26T13:33:15Z</cp:lastPrinted>
  <dcterms:created xsi:type="dcterms:W3CDTF">2021-08-23T07:50:27Z</dcterms:created>
  <dcterms:modified xsi:type="dcterms:W3CDTF">2021-08-26T13:34:52Z</dcterms:modified>
</cp:coreProperties>
</file>